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376E5-D4E4-43D7-8B7C-90BB49496ADA}" v="3" dt="2025-08-30T15:25:53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 Sharma" userId="3ce3e7882c9a580c" providerId="LiveId" clId="{7FC376E5-D4E4-43D7-8B7C-90BB49496ADA}"/>
    <pc:docChg chg="modSld modMainMaster">
      <pc:chgData name="Akshat Sharma" userId="3ce3e7882c9a580c" providerId="LiveId" clId="{7FC376E5-D4E4-43D7-8B7C-90BB49496ADA}" dt="2025-08-30T15:26:51.204" v="3" actId="20577"/>
      <pc:docMkLst>
        <pc:docMk/>
      </pc:docMkLst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56"/>
        </pc:sldMkLst>
      </pc:sldChg>
      <pc:sldChg chg="modSp mod modTransition">
        <pc:chgData name="Akshat Sharma" userId="3ce3e7882c9a580c" providerId="LiveId" clId="{7FC376E5-D4E4-43D7-8B7C-90BB49496ADA}" dt="2025-08-30T15:26:51.204" v="3" actId="20577"/>
        <pc:sldMkLst>
          <pc:docMk/>
          <pc:sldMk cId="0" sldId="257"/>
        </pc:sldMkLst>
        <pc:spChg chg="mod">
          <ac:chgData name="Akshat Sharma" userId="3ce3e7882c9a580c" providerId="LiveId" clId="{7FC376E5-D4E4-43D7-8B7C-90BB49496ADA}" dt="2025-08-30T15:26:51.204" v="3" actId="20577"/>
          <ac:spMkLst>
            <pc:docMk/>
            <pc:sldMk cId="0" sldId="257"/>
            <ac:spMk id="3" creationId="{00000000-0000-0000-0000-000000000000}"/>
          </ac:spMkLst>
        </pc:spChg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58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59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0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1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2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3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4"/>
        </pc:sldMkLst>
      </pc:sldChg>
      <pc:sldChg chg="modTransition">
        <pc:chgData name="Akshat Sharma" userId="3ce3e7882c9a580c" providerId="LiveId" clId="{7FC376E5-D4E4-43D7-8B7C-90BB49496ADA}" dt="2025-08-30T15:25:53.793" v="2"/>
        <pc:sldMkLst>
          <pc:docMk/>
          <pc:sldMk cId="0" sldId="265"/>
        </pc:sldMkLst>
      </pc:sldChg>
      <pc:sldMasterChg chg="modTransition modSldLayout">
        <pc:chgData name="Akshat Sharma" userId="3ce3e7882c9a580c" providerId="LiveId" clId="{7FC376E5-D4E4-43D7-8B7C-90BB49496ADA}" dt="2025-08-30T15:25:53.793" v="2"/>
        <pc:sldMasterMkLst>
          <pc:docMk/>
          <pc:sldMasterMk cId="0" sldId="2147483648"/>
        </pc:sldMasterMkLst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kshat Sharma" userId="3ce3e7882c9a580c" providerId="LiveId" clId="{7FC376E5-D4E4-43D7-8B7C-90BB49496ADA}" dt="2025-08-30T15:25:53.793" v="2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05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5990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Bellabeat Case Study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6138"/>
            <a:ext cx="72725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Data Analytics Capstone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293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Akshat Sharma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11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Last modified: 31-08-2025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93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Tools Used: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MySQL · Tableau · Excel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8040" y="498927"/>
            <a:ext cx="5936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5260" y="3199140"/>
            <a:ext cx="50153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Bellabeat Tableau Dashboard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08040" y="4007135"/>
            <a:ext cx="53098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Combines sleep, steps, calories, and activity levels into one interactive view. Enables cross-metric analysis for marketing decisions.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95134C-3342-562F-2216-48D59ED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90" y="1001966"/>
            <a:ext cx="7659239" cy="6736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Context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7604284" cy="453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Bellabeat is a wellness-focused tech company aiming to improve marketing for its smart watch, Bellabeat Time. 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a junior data analyst, I was tasked with analyzing Fitbit usage data to uncover behavioral trends and inform strategy.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69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9336"/>
            <a:ext cx="4196358" cy="2873335"/>
          </a:xfrm>
          <a:prstGeom prst="roundRect">
            <a:avLst>
              <a:gd name="adj" fmla="val 331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259336"/>
            <a:ext cx="121920" cy="2873335"/>
          </a:xfrm>
          <a:prstGeom prst="roundRect">
            <a:avLst>
              <a:gd name="adj" fmla="val 78139"/>
            </a:avLst>
          </a:prstGeom>
          <a:solidFill>
            <a:srgbClr val="481C9E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3516630"/>
            <a:ext cx="355985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Usage Patterns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1173004" y="5070277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are the key usage patterns in daily activity and sleep?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59336"/>
            <a:ext cx="4196358" cy="2873335"/>
          </a:xfrm>
          <a:prstGeom prst="roundRect">
            <a:avLst>
              <a:gd name="adj" fmla="val 331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3259336"/>
            <a:ext cx="121920" cy="2873335"/>
          </a:xfrm>
          <a:prstGeom prst="roundRect">
            <a:avLst>
              <a:gd name="adj" fmla="val 78139"/>
            </a:avLst>
          </a:prstGeom>
          <a:solidFill>
            <a:srgbClr val="481C9E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3516630"/>
            <a:ext cx="3559850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Relationships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5596176" y="4786670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do activity levels relate to calorie burn and sleep quality?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59336"/>
            <a:ext cx="4196358" cy="2873335"/>
          </a:xfrm>
          <a:prstGeom prst="roundRect">
            <a:avLst>
              <a:gd name="adj" fmla="val 331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3259336"/>
            <a:ext cx="121920" cy="2873335"/>
          </a:xfrm>
          <a:prstGeom prst="roundRect">
            <a:avLst>
              <a:gd name="adj" fmla="val 78139"/>
            </a:avLst>
          </a:prstGeom>
          <a:solidFill>
            <a:srgbClr val="481C9E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3516630"/>
            <a:ext cx="3559850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Engagement</a:t>
            </a:r>
            <a:endParaRPr lang="en-US" sz="3550" dirty="0"/>
          </a:p>
        </p:txBody>
      </p:sp>
      <p:sp>
        <p:nvSpPr>
          <p:cNvPr id="14" name="Text 12"/>
          <p:cNvSpPr/>
          <p:nvPr/>
        </p:nvSpPr>
        <p:spPr>
          <a:xfrm>
            <a:off x="10019348" y="4786670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When and how should Bellabeat engage users for maximum impact?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7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06811"/>
            <a:ext cx="3664744" cy="2872502"/>
          </a:xfrm>
          <a:prstGeom prst="roundRect">
            <a:avLst>
              <a:gd name="adj" fmla="val 3317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1245"/>
            <a:ext cx="3195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Raw Excel files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930843"/>
            <a:ext cx="319587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Daily activity, sleep, and calories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1748" y="2106811"/>
            <a:ext cx="3664863" cy="2872502"/>
          </a:xfrm>
          <a:prstGeom prst="roundRect">
            <a:avLst>
              <a:gd name="adj" fmla="val 3317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341245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930843"/>
            <a:ext cx="3195995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Inconsistent date formats, mixed time formats, type mismatches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206127"/>
            <a:ext cx="7556421" cy="1965484"/>
          </a:xfrm>
          <a:prstGeom prst="roundRect">
            <a:avLst>
              <a:gd name="adj" fmla="val 4847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440561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30158"/>
            <a:ext cx="7087553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Imported using VARCHAR(50) into MySQL for flexible cleaning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491"/>
            <a:ext cx="6556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1059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Import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0510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raw tables for import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20898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5362" y="2874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2.Standardize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36494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Standardized dates (YYYY-MM-DD) and times (HH:MM:SS)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1798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0604" y="5315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Create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80584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clean tables: cleaned_dailyactivity, cleaned_steps, cleaned_sleepday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521637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5362" y="4975265"/>
            <a:ext cx="595443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 Convert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601837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Converted fields to appropriate types (INT, DECIMAL, DATETIME)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548282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Used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1864042"/>
            <a:ext cx="3962876" cy="3962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4186" y="6073616"/>
            <a:ext cx="3289697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67596" y="6704052"/>
            <a:ext cx="3962876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cleaning and transformation</a:t>
            </a:r>
            <a:endParaRPr lang="en-US" sz="2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59" y="1864042"/>
            <a:ext cx="3962876" cy="3962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3159" y="6073616"/>
            <a:ext cx="3962876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F2F0F4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Tableau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73159" y="6709529"/>
            <a:ext cx="3962876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Visualization and dashboard creation</a:t>
            </a:r>
            <a:endParaRPr lang="en-US" sz="2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722" y="1864042"/>
            <a:ext cx="4099203" cy="4099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83416" y="6209943"/>
            <a:ext cx="3289697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778722" y="6840379"/>
            <a:ext cx="4099203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exploration and formatting</a:t>
            </a:r>
            <a:endParaRPr lang="en-US" sz="21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5814179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Visuals – Steps Over Time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222924" y="926902"/>
            <a:ext cx="360830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Daily Steps Over Time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9450824" y="2399334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Shows fluctuations in physical activity with a sharp decline around May 10, 2018—potentially indicating behavioral shifts or device drop-off.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3B5F7-087A-6097-46B9-E1ED70C0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1461068"/>
            <a:ext cx="8681117" cy="6096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6143744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Visuals – Sleep Distribution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2492115"/>
            <a:ext cx="324088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Sleep Duration Distribution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6988" y="3202221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users sleep around 420 minutes (~7 hours). Distribution reveals outliers and potential sleep inefficiencies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231D0-C528-8D29-BAE3-342A8274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30" y="1416205"/>
            <a:ext cx="8533082" cy="5865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066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Visuals – Activity vs Calories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2629893"/>
            <a:ext cx="380333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6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Steps vs Calories Burned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74280" y="365264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positive correlation between physical activity and energy expenditure. High-step users consistently burn more calories.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DAB4C-3CE5-7D50-81CC-8689307B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2" y="1211342"/>
            <a:ext cx="5513179" cy="6862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346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Akshat Sharma</cp:lastModifiedBy>
  <cp:revision>2</cp:revision>
  <dcterms:created xsi:type="dcterms:W3CDTF">2025-08-30T15:12:37Z</dcterms:created>
  <dcterms:modified xsi:type="dcterms:W3CDTF">2025-08-30T15:27:01Z</dcterms:modified>
</cp:coreProperties>
</file>